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73" r:id="rId9"/>
    <p:sldId id="262" r:id="rId10"/>
    <p:sldId id="263" r:id="rId11"/>
    <p:sldId id="274" r:id="rId12"/>
    <p:sldId id="264" r:id="rId13"/>
    <p:sldId id="265" r:id="rId14"/>
    <p:sldId id="266" r:id="rId15"/>
    <p:sldId id="275" r:id="rId16"/>
    <p:sldId id="277" r:id="rId17"/>
    <p:sldId id="267" r:id="rId18"/>
    <p:sldId id="268" r:id="rId19"/>
    <p:sldId id="280" r:id="rId20"/>
    <p:sldId id="269" r:id="rId21"/>
    <p:sldId id="270" r:id="rId22"/>
    <p:sldId id="271" r:id="rId23"/>
    <p:sldId id="279" r:id="rId24"/>
    <p:sldId id="276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18CA-5C27-43DE-9777-DB046AA2B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D2E24-3C51-4738-B6A4-1EDC28B1C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9BDC9-ED6F-4353-AEAB-0D6868B5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3269E-CDDB-4241-BD0F-D511EE4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405F0-9AD6-405E-A35A-12C5F19A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DD22-43A2-4515-ADB7-4E32503E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36A3C-4766-4AEF-84D7-8381FAF96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4DE03-07DB-4EC3-88F2-ADB4C6C0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D930B-7DEE-48BA-A5A2-CE94EFB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DB3D4-6642-4632-8C49-CB2D766B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CC645-335E-41B2-94BD-8DE4F93AD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58435-81A2-46DD-A201-F3F0524BD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3C752-1230-478E-9320-1087D976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30057-B251-439C-AEF3-26BE3B4A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77CF-D774-4A2B-A414-F0D32D3A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16A1-54AF-49E5-A535-A009E09A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D125-83F4-4001-AAF1-04EECFF73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FE3F7-EF74-40A7-BDEF-F14F7ACC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9EEF-376E-416A-B26D-800E78C9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3960F-E8E0-4B7F-95FF-BBE83A7B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4D0E-C9E4-4783-9EF7-6BA2936C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D2574-D627-4D97-AC8F-665433341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69DA-4839-46A6-A2BC-35DF2043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1346C-0DD7-43CD-AE6C-9E98F02D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CF371-F015-4592-AA4D-8CC5BBBF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2F4A-8235-402B-BD24-A3CA1778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576-B2E8-488E-89F0-066CD24B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5C4E7-65B7-4F9A-9942-06CBE9CC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9C41E-C1F2-4BAE-96D5-DAC85328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9A05-B40A-4D6E-A574-B3C50619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535FF-C094-4696-8E10-A5FAA7FB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F03-07BB-4677-B41A-241B1ABF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12E97-A3EA-458A-8F77-6451BEDB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B976E-17DD-4308-855D-3DEAB394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816A4-0FD2-46C9-904B-FCE85D107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B6A03-FAE4-4195-8A99-A2C69DA6E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34A7D7-693C-4E4B-8CDA-1695CD89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5DAA7-3A80-4CE1-B92E-5244517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5F5B1-99AF-47A6-8318-1203CAAB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4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63E4-6D17-4987-9E94-5CC9FEC9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6711C-37EE-40CD-9B00-1E59B702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8A701-5D16-4761-8765-172C60BF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3A219-E963-4D60-A8F7-4994795C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1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145AD-677C-45F3-A6DA-C23ABE99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FF1D3-CFC1-4BFA-8108-AA416350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62E7-6F14-4236-8339-1EE6BFEA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9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605D-6474-45D3-B038-D92A399E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08A3-90EF-45C6-8A8F-AE62BA462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486D4-4EB8-4859-BE3F-3A4200DAD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5AD88-82A3-4982-A201-EC0E6B5B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80920-E276-4B2F-AF5C-568AFE4B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BEB2A-6A04-423B-B164-91E76A7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4821-B0A3-4855-A1FB-1D6961C9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5D0E9-6363-4299-8990-5B9A83830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DDC68-2B30-488D-A6FF-5CA9B2C93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87FD6-1FDE-479A-BF52-AF7984ED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B0DA0-03C2-489D-92D9-6EBB377F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F2B1C-73C7-43F7-B6DF-FEBDB5BC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0D90D-410B-4CCA-AE76-D4E9047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D7AB8-1366-493C-8DAE-B5D7DEF7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5E27D-FA95-4D8C-B5A4-918A0A172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74DD-4A17-46FC-B34A-E2F72030AC2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C25D-8D6C-4903-B3B5-24CDCA03D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E9D-DA5B-4D71-A1A6-5BB1DD5AD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A915-CEE1-4850-963C-23207759B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317A5-4587-4EFF-8803-BCF2BFC9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 William Allen White Award Master Lists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71012-03D6-4318-BE75-1601F3349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657" y="5309169"/>
            <a:ext cx="8186057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Michelle Hammond	                             Beverley Buller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WAW Awards program director      Selection committee chairperson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D1A10-AA6E-4449-8BD0-27970F32C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016303"/>
            <a:ext cx="5001704" cy="18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6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D8E3-8B97-4751-90F5-1F72955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170" y="495753"/>
            <a:ext cx="3712029" cy="599213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PABLO AND BIRDY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Alison McGhee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Caitlyn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Dlouhy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Books/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Atheneum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58B4A-BC08-4833-8AA8-C5205726C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1" y="620761"/>
            <a:ext cx="4177393" cy="58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3C14-9FB7-4842-B35F-16AA28A8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262" y="365125"/>
            <a:ext cx="4319752" cy="613026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TRUTHS AND A LIE: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It’s Alive!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Ammi-Joan Paquette and Laurie Ann Thompson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Walden Pond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DDE3C-3BAC-46FE-AC11-359142E6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90" y="551683"/>
            <a:ext cx="4450310" cy="59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151A-8F70-45F3-88A9-C245A58D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6" y="365125"/>
            <a:ext cx="3494314" cy="631870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PRINCESS CORA AND THE CROCODILE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Laura Amy Schlitz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Candlewick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C920D-C96B-4D43-A514-5B66F719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717913" cy="62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1115-55CC-4B29-B675-F0D58718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99" y="640080"/>
            <a:ext cx="3474719" cy="591312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BEYOND THE BRIGHT SEA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Lauren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Wolk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Dutton Books for Young Readers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62A30-D4DD-4ECC-B413-6FA043D26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80"/>
          <a:stretch/>
        </p:blipFill>
        <p:spPr>
          <a:xfrm>
            <a:off x="640082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D26-CFCF-427F-A062-189C3D39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678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Grades 6 to 8 master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8EB9-F6D2-4E0C-B8EB-FBB12B75A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81" y="670825"/>
            <a:ext cx="2845002" cy="30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8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32C-539F-4B69-A458-2D74EFA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428" y="365125"/>
            <a:ext cx="3045372" cy="598837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POSTED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David Anderson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Walden Pond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515DC-BFBD-47C9-8794-2459F0C23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48" y="486082"/>
            <a:ext cx="3884651" cy="58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9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E981-AEF4-4A97-AE14-5DB0ACBD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3" y="365125"/>
            <a:ext cx="4587765" cy="613026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FOREVER, OR A LONG, LONG TIME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Caela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Carter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Harper/HarperCollins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B9B58-31E8-43AB-A629-FDB27E4CF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7" y="289050"/>
            <a:ext cx="4110624" cy="62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4A5A-54B9-4C41-B43E-40ABCA69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2" y="365125"/>
            <a:ext cx="4147457" cy="614453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SEE YOU IN THE COSMOS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Jack Cheng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Dial Books for Young Readers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037BE-60B6-4A19-8593-5ED85DA35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5" y="145359"/>
            <a:ext cx="4386944" cy="65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0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ADC2-0EA2-4D7B-98F7-864EF894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686" y="365125"/>
            <a:ext cx="3799114" cy="625338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SAVING MARTY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Paul Griffin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Dial Books for Young Readers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6F3FF-F123-42D2-BA53-300EABC3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1" y="218611"/>
            <a:ext cx="4199188" cy="64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2938-7B40-4F44-A48D-2AD5DACE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0" y="365125"/>
            <a:ext cx="3276600" cy="617756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REFUGEE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Alan Gratz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Scholastic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D8F8-E974-4896-9C12-19E4B993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45" y="365125"/>
            <a:ext cx="4148884" cy="62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3854-3EA5-4140-ADF6-9AAC7A94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199" y="0"/>
            <a:ext cx="2775857" cy="668307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Fun with the 2018 WAW Award winners—Lynda Mullaly Hunt and Mary Downing Hahn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October 6, 2018 at ESU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1D82D-F611-4517-B1D9-C91C2D921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8" r="1538"/>
          <a:stretch/>
        </p:blipFill>
        <p:spPr>
          <a:xfrm>
            <a:off x="174171" y="441623"/>
            <a:ext cx="8360229" cy="5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2AD2-30A6-4AA2-93D9-3353EA13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6" y="365125"/>
            <a:ext cx="3951514" cy="610098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ONE LAST WORD: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Wisdom from the Harlem Renaissance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Nikki Grimes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Bloomsbury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45008-7B3F-4763-A739-0D0493B05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6" y="216575"/>
            <a:ext cx="4947134" cy="64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8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03E7-8C03-41E9-8401-1002FB57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56" y="365125"/>
            <a:ext cx="3777343" cy="627516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SLIDER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Hautman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Candlewick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5CD4E-1592-470B-ADE6-4C4A7546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8566"/>
            <a:ext cx="4267200" cy="6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EF46-BFCB-4574-9D8D-21C27896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65125"/>
            <a:ext cx="4191000" cy="60356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ALL’S FAIRE IN MIDDLE SCHOOL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Victoria Jamieson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Dial Books for Young Readers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4761F-3E79-4F71-B26C-C9C58B0BF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4" y="365125"/>
            <a:ext cx="4191000" cy="62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9547-4403-4B68-97E1-75F9339D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366" y="365125"/>
            <a:ext cx="3108434" cy="5925316"/>
          </a:xfrm>
        </p:spPr>
        <p:txBody>
          <a:bodyPr/>
          <a:lstStyle/>
          <a:p>
            <a:pPr algn="ctr"/>
            <a:r>
              <a:rPr lang="en-US" b="1" dirty="0"/>
              <a:t>RESTART</a:t>
            </a:r>
            <a:br>
              <a:rPr lang="en-US" b="1" dirty="0"/>
            </a:br>
            <a:r>
              <a:rPr lang="en-US" b="1" dirty="0"/>
              <a:t>by</a:t>
            </a:r>
            <a:br>
              <a:rPr lang="en-US" b="1" dirty="0"/>
            </a:br>
            <a:r>
              <a:rPr lang="en-US" b="1" dirty="0"/>
              <a:t>Gordon</a:t>
            </a:r>
            <a:br>
              <a:rPr lang="en-US" b="1" dirty="0"/>
            </a:br>
            <a:r>
              <a:rPr lang="en-US" b="1" dirty="0" err="1"/>
              <a:t>Korman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Scholastic Inc.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9DFEB-6AC5-4233-ACB6-7B50CBBE1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365125"/>
            <a:ext cx="3993767" cy="60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1BAB-86C5-4394-BDE6-9E7BD97F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524" y="365125"/>
            <a:ext cx="3455276" cy="614603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ORPHAN ISLAND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Laurel Snyder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Walden Pond Press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1C909-1DC7-4BB9-9F06-C40BAD9A8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27" y="590549"/>
            <a:ext cx="4053144" cy="61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3676-C2F3-4E21-B235-C1AEFEC9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457201"/>
            <a:ext cx="5012849" cy="5138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/>
              <a:t>Voting for these master lists will open in January 2020!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In the meantime, </a:t>
            </a:r>
            <a:br>
              <a:rPr lang="en-US" sz="3600" dirty="0"/>
            </a:br>
            <a:r>
              <a:rPr lang="en-US" sz="3600" dirty="0"/>
              <a:t>READ</a:t>
            </a:r>
            <a:br>
              <a:rPr lang="en-US" sz="3600" dirty="0"/>
            </a:br>
            <a:r>
              <a:rPr lang="en-US" sz="3600" dirty="0" err="1"/>
              <a:t>READ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READ</a:t>
            </a:r>
            <a:r>
              <a:rPr lang="en-US" sz="3600" dirty="0"/>
              <a:t>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D4B36-2809-4608-A1A4-779C56E0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17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5AB46E-F0C1-44DE-BB9F-9710B5AB7F66}"/>
              </a:ext>
            </a:extLst>
          </p:cNvPr>
          <p:cNvSpPr txBox="1"/>
          <p:nvPr/>
        </p:nvSpPr>
        <p:spPr>
          <a:xfrm>
            <a:off x="4245429" y="6270171"/>
            <a:ext cx="2699657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ESU Archives</a:t>
            </a:r>
          </a:p>
        </p:txBody>
      </p:sp>
    </p:spTree>
    <p:extLst>
      <p:ext uri="{BB962C8B-B14F-4D97-AF65-F5344CB8AC3E}">
        <p14:creationId xmlns:p14="http://schemas.microsoft.com/office/powerpoint/2010/main" val="353818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34B24B-9571-4176-9800-B093FC3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28297" y="4209393"/>
            <a:ext cx="10515600" cy="2286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Grades 3 to 5 master lists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183F0-1C49-4EB5-9553-F835AB3C5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7" y="826934"/>
            <a:ext cx="3149802" cy="33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0736-7821-4E7E-A25A-97302A23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441" y="444885"/>
            <a:ext cx="3455276" cy="613278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WISHTREE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Katherine Applegate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Feiwel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&amp; Friends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573BF-FDD6-458A-996D-7A8406CB5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20" y="444885"/>
            <a:ext cx="4380680" cy="59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5E16-6048-40C2-AC7F-B0D3BB88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197" y="509069"/>
            <a:ext cx="3951514" cy="601390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LUCKY BROKEN GIRL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Ruth Behar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Nancy Paulsen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4D1EC-7985-4C2C-B1A4-225999DD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9" y="304801"/>
            <a:ext cx="4128866" cy="62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368E-F637-46A0-8AFB-F215D345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351" y="457201"/>
            <a:ext cx="4289678" cy="62464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INSIGNIFICANT EVENTS IN THE LIFE OF A CACTUS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Dusti Bowling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Sterling Children’s Books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540B1-A61E-4A15-9538-2F1FFC022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36" y="354462"/>
            <a:ext cx="4289678" cy="63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BBD-CC72-4A57-B6D4-6FFDF596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7" y="378035"/>
            <a:ext cx="3897087" cy="625338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LOSER’S CLUB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Andrew Clements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Random House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AB0D0-A9C2-424E-8976-795CACA1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47" y="226575"/>
            <a:ext cx="4240010" cy="64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AF8F-BFEE-4994-937B-2F59040B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172" y="365125"/>
            <a:ext cx="4574627" cy="62406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HELLO UNIVERSE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Erin Entrada Kelly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Greenwillow Books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C1940-A933-43F6-8B58-3952B58C5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7" y="241884"/>
            <a:ext cx="4219741" cy="63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1CB8-1A76-4CFA-83B6-A3C9D00D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257" y="495753"/>
            <a:ext cx="3755572" cy="586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AMINA’S VOICE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Khan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Salaam Reads/Simon &amp; Schuster Books for  Young Readers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8C9CC-3200-4000-87DA-A8A3C8514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9" y="146692"/>
            <a:ext cx="4309828" cy="65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109</Words>
  <Application>Microsoft Office PowerPoint</Application>
  <PresentationFormat>Widescreen</PresentationFormat>
  <Paragraphs>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2019-2020 William Allen White Award Master Lists</vt:lpstr>
      <vt:lpstr>Fun with the 2018 WAW Award winners—Lynda Mullaly Hunt and Mary Downing Hahn October 6, 2018 at ESU</vt:lpstr>
      <vt:lpstr>Grades 3 to 5 master lists</vt:lpstr>
      <vt:lpstr>WISHTREE by Katherine Applegate   Feiwel &amp; Friends</vt:lpstr>
      <vt:lpstr>LUCKY BROKEN GIRL by Ruth Behar    Nancy Paulsen Books</vt:lpstr>
      <vt:lpstr>      INSIGNIFICANT EVENTS IN THE LIFE OF A CACTUS by Dusti Bowling   Sterling Children’s Books      </vt:lpstr>
      <vt:lpstr>THE LOSER’S CLUB by Andrew Clements    Random House </vt:lpstr>
      <vt:lpstr>HELLO UNIVERSE by  Erin Entrada Kelly    Greenwillow Books  </vt:lpstr>
      <vt:lpstr>AMINA’S VOICE by Hena Khan    Salaam Reads/Simon &amp; Schuster Books for  Young Readers   </vt:lpstr>
      <vt:lpstr>PABLO AND BIRDY by Alison McGhee    Caitlyn Dlouhy Books/Atheneum</vt:lpstr>
      <vt:lpstr>TWO TRUTHS AND A LIE: It’s Alive! by Ammi-Joan Paquette and Laurie Ann Thompson   Walden Pond Press</vt:lpstr>
      <vt:lpstr>PRINCESS CORA AND THE CROCODILE by Laura Amy Schlitz   Candlewick Press</vt:lpstr>
      <vt:lpstr>BEYOND THE BRIGHT SEA by Lauren Wolk    Dutton Books for Young Readers</vt:lpstr>
      <vt:lpstr>Grades 6 to 8 master list</vt:lpstr>
      <vt:lpstr>POSTED by John David Anderson   Walden Pond Press</vt:lpstr>
      <vt:lpstr>FOREVER, OR A LONG, LONG TIME by Caela Carter     Harper/HarperCollins </vt:lpstr>
      <vt:lpstr>SEE YOU IN THE COSMOS by Jack Cheng    Dial Books for Young Readers</vt:lpstr>
      <vt:lpstr>SAVING MARTY by Paul Griffin    Dial Books for Young Readers</vt:lpstr>
      <vt:lpstr>REFUGEE BY Alan Gratz   Scholastic </vt:lpstr>
      <vt:lpstr>ONE LAST WORD: Wisdom from the Harlem Renaissance by Nikki Grimes   Bloomsbury USA</vt:lpstr>
      <vt:lpstr>SLIDER by  Pete Hautman    Candlewick Press</vt:lpstr>
      <vt:lpstr>ALL’S FAIRE IN MIDDLE SCHOOL by Victoria Jamieson     Dial Books for Young Readers </vt:lpstr>
      <vt:lpstr>RESTART by Gordon Korman  Scholastic Inc. </vt:lpstr>
      <vt:lpstr>ORPHAN ISLAND by Laurel Snyder     Walden Pond Press </vt:lpstr>
      <vt:lpstr>Voting for these master lists will open in January 2020!   In the meantime,  READ READ  READ!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William Allen White Award Master Lists</dc:title>
  <dc:creator>Bev</dc:creator>
  <cp:lastModifiedBy>Bev</cp:lastModifiedBy>
  <cp:revision>39</cp:revision>
  <dcterms:created xsi:type="dcterms:W3CDTF">2018-10-20T20:43:37Z</dcterms:created>
  <dcterms:modified xsi:type="dcterms:W3CDTF">2019-03-26T14:44:52Z</dcterms:modified>
</cp:coreProperties>
</file>